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9" r:id="rId3"/>
    <p:sldId id="261" r:id="rId4"/>
    <p:sldId id="260" r:id="rId5"/>
    <p:sldId id="257" r:id="rId6"/>
    <p:sldId id="258" r:id="rId7"/>
    <p:sldId id="256" r:id="rId8"/>
    <p:sldId id="265" r:id="rId9"/>
    <p:sldId id="266" r:id="rId10"/>
    <p:sldId id="272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80" d="100"/>
          <a:sy n="80" d="100"/>
        </p:scale>
        <p:origin x="-1522" y="-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AE6-1724-4410-84BF-86F2F75383E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D9A-C6DA-4D06-A0A5-FCC79DDF8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AE6-1724-4410-84BF-86F2F75383E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D9A-C6DA-4D06-A0A5-FCC79DDF8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93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AE6-1724-4410-84BF-86F2F75383E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D9A-C6DA-4D06-A0A5-FCC79DDF8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58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AE6-1724-4410-84BF-86F2F75383E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D9A-C6DA-4D06-A0A5-FCC79DDF8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60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AE6-1724-4410-84BF-86F2F75383E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D9A-C6DA-4D06-A0A5-FCC79DDF8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44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AE6-1724-4410-84BF-86F2F75383E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D9A-C6DA-4D06-A0A5-FCC79DDF8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8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AE6-1724-4410-84BF-86F2F75383E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D9A-C6DA-4D06-A0A5-FCC79DDF8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11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AE6-1724-4410-84BF-86F2F75383E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D9A-C6DA-4D06-A0A5-FCC79DDF8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0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AE6-1724-4410-84BF-86F2F75383E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D9A-C6DA-4D06-A0A5-FCC79DDF8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60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AE6-1724-4410-84BF-86F2F75383E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D9A-C6DA-4D06-A0A5-FCC79DDF8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7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AE6-1724-4410-84BF-86F2F75383E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D9A-C6DA-4D06-A0A5-FCC79DDF8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78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8000">
              <a:schemeClr val="accent6">
                <a:lumMod val="20000"/>
                <a:lumOff val="8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DCAE6-1724-4410-84BF-86F2F75383ED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66D9A-C6DA-4D06-A0A5-FCC79DDF8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5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324279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объекта «Парк по пр. Ленинградскому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ул.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Галушина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ул. Красной звезды»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благоустройства парка по пр. Ленинградский от ул. П.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Галушина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ул. Красной Звезды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благоустройства,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к размещению на территории парка:</a:t>
            </a:r>
          </a:p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оборудование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90332"/>
            <a:ext cx="2966566" cy="210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5079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для мышц груди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3024336" cy="214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32140" y="468449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«Альпинист»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0" r="21866"/>
          <a:stretch/>
        </p:blipFill>
        <p:spPr bwMode="auto">
          <a:xfrm>
            <a:off x="3563888" y="3408950"/>
            <a:ext cx="2054431" cy="255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41136" y="60932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жим сидя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04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" t="2022"/>
          <a:stretch/>
        </p:blipFill>
        <p:spPr bwMode="auto">
          <a:xfrm>
            <a:off x="3707904" y="2939198"/>
            <a:ext cx="1568313" cy="265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t="2952"/>
          <a:stretch/>
        </p:blipFill>
        <p:spPr bwMode="auto">
          <a:xfrm>
            <a:off x="5132851" y="5069741"/>
            <a:ext cx="3995936" cy="178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благоустройства парка по пр. Ленинградский от ул. П.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Галушина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ул. Красной Звезды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благоустройства,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к размещению на территории парка: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Арт-объекты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90795"/>
            <a:ext cx="1328830" cy="25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98024"/>
            <a:ext cx="1149275" cy="265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149927"/>
            <a:ext cx="427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светящийся рисунок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0152" y="292223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фигуры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0361" y="3806646"/>
            <a:ext cx="3841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Объемная фигура,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устанавливаемая на круглом подиуме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754532"/>
            <a:ext cx="100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благоустройства парка по пр. Ленинградский от ул. П.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Галушина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ул. Красной Звезды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благоустройства,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к размещению на территории парка:</a:t>
            </a:r>
          </a:p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Тренажеры и оборудование для детских площадок</a:t>
            </a:r>
          </a:p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344997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User\Desktop\Картинки\1000 (2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4965777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2252358" cy="160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83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59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 по просп. Ленинградский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844824"/>
            <a:ext cx="9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Технико-экономические показатели</a:t>
            </a:r>
          </a:p>
          <a:p>
            <a:pPr algn="ctr"/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участка – 34 107 м²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благоустройства (в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границе участка) – 44 184 (34 107) 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твердых покрытий (в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границе участка) – 13 298 (12 805) м²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бортовых камней (в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границе участка)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252 (222) м²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озеленения (в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границе участка) – 30 634 (21 080) м²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озеленения (в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границе участка) – 68,9 (61,8) %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8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 по просп.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енинградский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\\cfs2\Отдел строительства\Леднева Е.В\парк\IMG_20181006_1437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1276" t="-435578" r="-401195" b="-435578"/>
          <a:stretch/>
        </p:blipFill>
        <p:spPr bwMode="auto">
          <a:xfrm>
            <a:off x="-18254536" y="-11764688"/>
            <a:ext cx="39624001" cy="297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"/>
          <a:stretch/>
        </p:blipFill>
        <p:spPr bwMode="auto">
          <a:xfrm>
            <a:off x="4607170" y="3356992"/>
            <a:ext cx="4068840" cy="280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30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9" y="188640"/>
            <a:ext cx="9066451" cy="6408713"/>
          </a:xfrm>
        </p:spPr>
      </p:pic>
    </p:spTree>
    <p:extLst>
      <p:ext uri="{BB962C8B-B14F-4D97-AF65-F5344CB8AC3E}">
        <p14:creationId xmlns:p14="http://schemas.microsoft.com/office/powerpoint/2010/main" val="19843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 по просп. Ленинградский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1" cy="3231948"/>
          </a:xfrm>
        </p:spPr>
      </p:pic>
      <p:sp>
        <p:nvSpPr>
          <p:cNvPr id="3" name="TextBox 2"/>
          <p:cNvSpPr txBox="1"/>
          <p:nvPr/>
        </p:nvSpPr>
        <p:spPr>
          <a:xfrm>
            <a:off x="467544" y="1612831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планировочной организации земельного участка</a:t>
            </a:r>
          </a:p>
        </p:txBody>
      </p:sp>
    </p:spTree>
    <p:extLst>
      <p:ext uri="{BB962C8B-B14F-4D97-AF65-F5344CB8AC3E}">
        <p14:creationId xmlns:p14="http://schemas.microsoft.com/office/powerpoint/2010/main" val="214271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 по просп. Ленинградский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8" y="2132856"/>
            <a:ext cx="9144000" cy="3231948"/>
          </a:xfrm>
        </p:spPr>
      </p:pic>
      <p:sp>
        <p:nvSpPr>
          <p:cNvPr id="2" name="TextBox 1"/>
          <p:cNvSpPr txBox="1"/>
          <p:nvPr/>
        </p:nvSpPr>
        <p:spPr>
          <a:xfrm>
            <a:off x="539552" y="1630681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благоустройства</a:t>
            </a:r>
          </a:p>
        </p:txBody>
      </p:sp>
    </p:spTree>
    <p:extLst>
      <p:ext uri="{BB962C8B-B14F-4D97-AF65-F5344CB8AC3E}">
        <p14:creationId xmlns:p14="http://schemas.microsoft.com/office/powerpoint/2010/main" val="18112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235"/>
            <a:ext cx="9144000" cy="646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9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12024"/>
            <a:ext cx="2736304" cy="20522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благоустройства парка по пр. Ленинградский от ул. П.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Галушина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ул. Красной Звезды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26188" r="54586" b="45124"/>
          <a:stretch/>
        </p:blipFill>
        <p:spPr bwMode="auto">
          <a:xfrm>
            <a:off x="3851920" y="2348880"/>
            <a:ext cx="4008659" cy="201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благоустройства,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к размещению на территории парка:</a:t>
            </a:r>
          </a:p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Скамейки и урны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Светильники</a:t>
            </a:r>
          </a:p>
          <a:p>
            <a:pPr marL="0" indent="0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8" t="22598" r="16425" b="15111"/>
          <a:stretch/>
        </p:blipFill>
        <p:spPr>
          <a:xfrm>
            <a:off x="3855922" y="4682773"/>
            <a:ext cx="2780325" cy="188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2633604" cy="37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благоустройства парка по пр. Ленинградский от ул. П.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Галушина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ул. Красной Звезды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благоустройства,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к размещению на территории парка:</a:t>
            </a:r>
          </a:p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оборудование, в том числе для маломобильных групп населения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53290"/>
            <a:ext cx="3600400" cy="250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76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325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Капитальный ремонт объекта «Парк по пр. Ленинградскому  от ул. Галушина  до ул. Красной звезды»</vt:lpstr>
      <vt:lpstr>Парк по просп. Ленинградский </vt:lpstr>
      <vt:lpstr>Парк по просп. Ленинградский</vt:lpstr>
      <vt:lpstr>Презентация PowerPoint</vt:lpstr>
      <vt:lpstr>Парк по просп. Ленинградский </vt:lpstr>
      <vt:lpstr>Парк по просп. Ленинградский </vt:lpstr>
      <vt:lpstr>Презентация PowerPoint</vt:lpstr>
      <vt:lpstr>Концепция благоустройства парка по пр. Ленинградский от ул. П. Галушина до ул. Красной Звезды</vt:lpstr>
      <vt:lpstr>Концепция благоустройства парка по пр. Ленинградский от ул. П. Галушина до ул. Красной Звезды</vt:lpstr>
      <vt:lpstr>Концепция благоустройства парка по пр. Ленинградский от ул. П. Галушина до ул. Красной Звезды</vt:lpstr>
      <vt:lpstr>Концепция благоустройства парка по пр. Ленинградский от ул. П. Галушина до ул. Красной Звезды</vt:lpstr>
      <vt:lpstr>Концепция благоустройства парка по пр. Ленинградский от ул. П. Галушина до ул. Красной Звезды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Валерьевна Шаманина</dc:creator>
  <cp:lastModifiedBy>Елена Викторовна Леднева</cp:lastModifiedBy>
  <cp:revision>17</cp:revision>
  <dcterms:created xsi:type="dcterms:W3CDTF">2019-02-15T07:35:24Z</dcterms:created>
  <dcterms:modified xsi:type="dcterms:W3CDTF">2019-02-18T11:35:29Z</dcterms:modified>
</cp:coreProperties>
</file>